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8" Type="http://schemas.openxmlformats.org/officeDocument/2006/relationships/viewProps" Target="viewProps.xml" /><Relationship Id="rId47" Type="http://schemas.openxmlformats.org/officeDocument/2006/relationships/presProps" Target="presProps.xml" /><Relationship Id="rId1" Type="http://schemas.openxmlformats.org/officeDocument/2006/relationships/slideMaster" Target="slideMasters/slideMaster1.xml" /><Relationship Id="rId50" Type="http://schemas.openxmlformats.org/officeDocument/2006/relationships/tableStyles" Target="tableStyles.xml" /><Relationship Id="rId4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0.png" /><Relationship Id="rId2" Type="http://schemas.openxmlformats.org/officeDocument/2006/relationships/image" Target="../media/image3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 to the base data.</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a:t>
            </a:r>
          </a:p>
          <a:p>
            <a:pPr lvl="0"/>
            <a:r>
              <a:rPr/>
              <a:t>Two main paradigms:</a:t>
            </a:r>
          </a:p>
          <a:p>
            <a:pPr lvl="1"/>
            <a:r>
              <a:rPr/>
              <a:t>Stack-based: components are organized as a stack, where the most recent components are higher in the stack.</a:t>
            </a:r>
          </a:p>
          <a:p>
            <a:pPr lvl="2"/>
            <a:r>
              <a:rPr/>
              <a:t>better write performance</a:t>
            </a:r>
          </a:p>
          <a:p>
            <a:pPr lvl="2"/>
            <a:r>
              <a:rPr/>
              <a:t>good read performance.</a:t>
            </a:r>
          </a:p>
          <a:p>
            <a:pPr lvl="1"/>
            <a:r>
              <a:rPr/>
              <a:t>Leveled: use fixed-size components, with newer components on higher levels; lower levels have more components per level.</a:t>
            </a:r>
          </a:p>
          <a:p>
            <a:pPr lvl="2"/>
            <a:r>
              <a:rPr/>
              <a:t>most popular;</a:t>
            </a:r>
          </a:p>
          <a:p>
            <a:pPr lvl="2"/>
            <a:r>
              <a:rPr/>
              <a:t>very good read performance;</a:t>
            </a:r>
          </a:p>
          <a:p>
            <a:pPr lvl="2"/>
            <a:r>
              <a:rPr/>
              <a:t>higher write amplification.</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2025-01-08T09:10:25Z</dcterms:created>
  <dcterms:modified xsi:type="dcterms:W3CDTF">2025-01-08T09:10:25Z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